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2" r:id="rId4"/>
    <p:sldId id="259" r:id="rId5"/>
    <p:sldId id="266" r:id="rId6"/>
    <p:sldId id="268" r:id="rId7"/>
    <p:sldId id="269" r:id="rId8"/>
    <p:sldId id="271" r:id="rId9"/>
    <p:sldId id="273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7925D4-BCDB-D06C-D0D5-786CFF87B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DFBE4DE-F995-41AD-0E7D-77B3B36C7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7340A7-69CB-9F00-20EE-817300A1A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50C95C-86E0-BA15-A163-71F47FB3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79790D-62F1-82B6-22CC-8D375003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125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8234FA-7915-C5F2-1B8B-A9868396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67BF44-5992-B9B7-0891-17A67024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E23FE4-8016-E9E6-9F10-78F7C8DAF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D48721-B1BA-5001-394B-8989BACFE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752F26-5154-4334-BEEF-04448A21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071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FC1D27-EF44-EA04-C1D8-DC932A59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CF1B40-8E74-1A01-B161-277549B75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CC54AB-CD2E-5C4C-42C4-EC72B21BC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28CBAA-F290-8F06-6ED9-E4127A30B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BC7649-1D3E-01F3-6724-683F23A2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7448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5F4BE-156B-AAE6-CDC8-3C1122B79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9D83F7-8E86-A87F-8F8A-4190F1114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8CB267-3269-7752-5E48-10C201345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9E75C0-88EA-979A-2BBE-89E970A2D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20B7F4-AEA0-1E7C-B4DA-3737BC95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9A1245-EDC7-37E4-7325-B98B8F0FD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382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730-28A5-6832-5B51-0F378E5C3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E015C9-A6E5-726F-D971-F7CA55AA7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50C425-5A42-1D68-DD26-C41FB627C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F972E4A-496F-913C-4B37-D0D423A5C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E3B469B-AE31-1D00-CECB-C5EB188AA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DC77081-F84C-EFA9-112D-A9BDA11E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E480D8C-123B-0F75-CD85-56F5B3FE7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308371C-CCDF-A2E3-5CD4-4F4EE117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482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E7240-CC56-CFD3-E0BE-9D8866D7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E78C73-0965-4CD8-8FDD-BBB123AD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9C6FAE-8DB2-5B2F-B733-A67798F29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D6A938-29D1-CD5F-DFCE-D7177DA57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320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644ECEB-5A71-53EB-D1B0-BF33232F3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93DFDB-BD65-2563-0BDE-AA053C77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439F90-0FDA-54E0-3969-08CAA7B3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284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32CDF3-5A60-87A4-A0F8-5975CF0F3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C39A48-9C02-4992-1EBD-C511BB2D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08F128A-C0B6-BA82-F525-E74D233CA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54759-67F9-A6CA-E00C-5641D5DB7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6BDA1A-04ED-97C0-BCC7-5DB23B05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44AD926-2009-892B-342F-52E16DA6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329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C68EC-2F6D-8379-E1B8-6F8437A3B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96D8A7D-4CB3-585A-2118-942CC22AC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B8CCCD-B668-1E70-3582-015B1C5C8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216B8B-6C87-C1B9-EA27-7DB820A69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E8E989-D9B5-AD1D-E5DE-450D1D8D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099E6C-58D9-1F15-E6B3-06187D66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682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16CD69-5EA2-AD6B-E4AD-FEACD816E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582F9BD-9E06-39BE-6BCD-48B51F99C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568CAB-86A1-6203-A803-B833C4A4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4FD116-4C0F-3E3F-DAB0-4FC20133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1CA448-CE4C-5E12-7AE3-CC351022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13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E405963-4AB4-3838-F8CA-0EC63B09F5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5F53C3C-989A-3D85-0346-57FF4778C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9F7E03-22FE-F5CD-4899-814FFBF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F3B1DD-794C-3384-4B35-32E5300B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CFD2DA-C385-ECD2-6013-DB9D7BA02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986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792CD8-87B6-CF56-841A-A3F1F8D59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B0A9DB-DEB5-87AC-FE80-DC03D0E6F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82E467-56CB-7274-E4EC-B800B0DD5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6F2AB-3162-4D73-8254-56FCA468D1FF}" type="datetimeFigureOut">
              <a:rPr lang="de-CH" smtClean="0"/>
              <a:t>25.01.2023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D3B2DA-7866-5CD4-7B6B-5FCFC0CE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FA8FE4-83CB-CA4A-2A71-990A2ED8B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248B4-F229-4C7B-B217-E5E924AE9D7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471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5EAF13-7A4A-B7F2-A518-33838430B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31372"/>
            <a:ext cx="9144000" cy="2503714"/>
          </a:xfrm>
        </p:spPr>
        <p:txBody>
          <a:bodyPr>
            <a:normAutofit/>
          </a:bodyPr>
          <a:lstStyle/>
          <a:p>
            <a:r>
              <a:rPr lang="de-DE" dirty="0"/>
              <a:t>Zufahrtstrasse</a:t>
            </a:r>
            <a:br>
              <a:rPr lang="de-DE" dirty="0"/>
            </a:br>
            <a:r>
              <a:rPr lang="de-DE" b="1" u="sng" dirty="0"/>
              <a:t>Restaurant Alpenhof      </a:t>
            </a:r>
            <a:r>
              <a:rPr lang="de-DE" sz="3600" dirty="0"/>
              <a:t>Küssnacht am Rigi (SZ)</a:t>
            </a:r>
            <a:endParaRPr lang="de-CH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4245F1-20C8-8D50-56C2-45F421EBF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6024"/>
            <a:ext cx="9144000" cy="1777719"/>
          </a:xfrm>
        </p:spPr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A3CFDC-78E0-6429-3355-2B89210EF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591" y="3945956"/>
            <a:ext cx="2282295" cy="152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4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601">
        <p159:morph option="byObject"/>
      </p:transition>
    </mc:Choice>
    <mc:Fallback xmlns="">
      <p:transition spd="slow" advTm="3601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D49C38-71DC-D6C7-AA2C-870F168B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de-DE" dirty="0"/>
            </a:br>
            <a:r>
              <a:rPr lang="de-DE" dirty="0"/>
              <a:t>Anfahrt von </a:t>
            </a:r>
            <a:r>
              <a:rPr lang="de-DE" dirty="0" err="1"/>
              <a:t>Oberdorfstrasse</a:t>
            </a:r>
            <a:r>
              <a:rPr lang="de-DE" dirty="0"/>
              <a:t> (Schulanlage Ebnet)</a:t>
            </a:r>
            <a:endParaRPr lang="de-CH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D40C17B2-C221-52F7-13FF-F108C81532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614C2D9B-488F-7CAE-1203-993C0DC532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6538" y="2369741"/>
            <a:ext cx="4352925" cy="3264693"/>
          </a:xfrm>
        </p:spPr>
      </p:pic>
      <p:sp>
        <p:nvSpPr>
          <p:cNvPr id="11" name="Pfeil: nach links 10">
            <a:extLst>
              <a:ext uri="{FF2B5EF4-FFF2-40B4-BE49-F238E27FC236}">
                <a16:creationId xmlns:a16="http://schemas.microsoft.com/office/drawing/2014/main" id="{4DF7657D-4DC3-9EDA-5B84-7CE0BEB9BF20}"/>
              </a:ext>
            </a:extLst>
          </p:cNvPr>
          <p:cNvSpPr/>
          <p:nvPr/>
        </p:nvSpPr>
        <p:spPr>
          <a:xfrm>
            <a:off x="9906142" y="3759771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Pfeil: nach links 11">
            <a:extLst>
              <a:ext uri="{FF2B5EF4-FFF2-40B4-BE49-F238E27FC236}">
                <a16:creationId xmlns:a16="http://schemas.microsoft.com/office/drawing/2014/main" id="{75311EB7-7515-7DF8-4894-C73F0C586BF1}"/>
              </a:ext>
            </a:extLst>
          </p:cNvPr>
          <p:cNvSpPr/>
          <p:nvPr/>
        </p:nvSpPr>
        <p:spPr>
          <a:xfrm>
            <a:off x="3261478" y="4865915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3523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03">
        <p159:morph option="byObject"/>
      </p:transition>
    </mc:Choice>
    <mc:Fallback xmlns="">
      <p:transition spd="slow" advTm="510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4F911-2F4F-0C54-790F-D793CDF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Anfahrt vom Dorfplatzkreisel</a:t>
            </a:r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91511C27-66FA-4A20-A72F-928EBB2C43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5A20E7B0-BD0A-FCB4-9E95-C463B83E70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6538" y="2369741"/>
            <a:ext cx="4352925" cy="3264693"/>
          </a:xfr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61DD0A15-BEDB-2B99-6CF2-A31272F461EE}"/>
              </a:ext>
            </a:extLst>
          </p:cNvPr>
          <p:cNvSpPr/>
          <p:nvPr/>
        </p:nvSpPr>
        <p:spPr>
          <a:xfrm>
            <a:off x="2939796" y="38753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9776FE4-B8EA-DC09-5C09-164EFE3852AD}"/>
              </a:ext>
            </a:extLst>
          </p:cNvPr>
          <p:cNvSpPr/>
          <p:nvPr/>
        </p:nvSpPr>
        <p:spPr>
          <a:xfrm>
            <a:off x="6641450" y="35420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149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548F1-BB76-A8BE-83B2-10998557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Nach</a:t>
            </a:r>
            <a:r>
              <a:rPr lang="en-US" dirty="0"/>
              <a:t> 150 m </a:t>
            </a:r>
            <a:r>
              <a:rPr lang="en-US" dirty="0" err="1"/>
              <a:t>vor</a:t>
            </a:r>
            <a:r>
              <a:rPr lang="en-US" dirty="0"/>
              <a:t> </a:t>
            </a:r>
            <a:r>
              <a:rPr lang="en-US" dirty="0" err="1"/>
              <a:t>Heckersbrugg</a:t>
            </a:r>
            <a:r>
              <a:rPr lang="en-US" dirty="0"/>
              <a:t> </a:t>
            </a:r>
            <a:r>
              <a:rPr lang="en-US" dirty="0" err="1"/>
              <a:t>rechts</a:t>
            </a:r>
            <a:r>
              <a:rPr lang="en-US" dirty="0"/>
              <a:t> </a:t>
            </a:r>
            <a:r>
              <a:rPr lang="en-US" dirty="0" err="1"/>
              <a:t>abbiegen</a:t>
            </a:r>
            <a:endParaRPr lang="de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665B6FC-7808-13C2-0CF1-48B82EEF6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826491DD-294D-2C92-170E-56139CB01DA7}"/>
              </a:ext>
            </a:extLst>
          </p:cNvPr>
          <p:cNvSpPr/>
          <p:nvPr/>
        </p:nvSpPr>
        <p:spPr>
          <a:xfrm>
            <a:off x="2068285" y="35166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15716BFA-6A03-2403-4555-10EBE7FEF6EB}"/>
              </a:ext>
            </a:extLst>
          </p:cNvPr>
          <p:cNvSpPr/>
          <p:nvPr/>
        </p:nvSpPr>
        <p:spPr>
          <a:xfrm>
            <a:off x="6096000" y="38958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F5B77A08-434A-9CAE-2733-EF70C726F360}"/>
              </a:ext>
            </a:extLst>
          </p:cNvPr>
          <p:cNvSpPr/>
          <p:nvPr/>
        </p:nvSpPr>
        <p:spPr>
          <a:xfrm>
            <a:off x="4626429" y="4278086"/>
            <a:ext cx="54428" cy="1023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902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9"/>
    </mc:Choice>
    <mc:Fallback xmlns="">
      <p:transition spd="slow" advTm="496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99BC7-2E23-DC8C-EDD5-576D63CD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Nach 150 m links abbiegen vor dem weinroten Haus</a:t>
            </a:r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640D6C11-F12C-1EB0-F7A7-B928E4E1D0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sp>
        <p:nvSpPr>
          <p:cNvPr id="9" name="Pfeil: nach links 8">
            <a:extLst>
              <a:ext uri="{FF2B5EF4-FFF2-40B4-BE49-F238E27FC236}">
                <a16:creationId xmlns:a16="http://schemas.microsoft.com/office/drawing/2014/main" id="{D14F9B06-D349-15C9-06CE-53A09A587945}"/>
              </a:ext>
            </a:extLst>
          </p:cNvPr>
          <p:cNvSpPr/>
          <p:nvPr/>
        </p:nvSpPr>
        <p:spPr>
          <a:xfrm>
            <a:off x="3581400" y="4002087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CB7D8839-F05A-A2EA-3E2A-E0B0673446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6538" y="2369741"/>
            <a:ext cx="4352925" cy="3264693"/>
          </a:xfrm>
        </p:spPr>
      </p:pic>
      <p:sp>
        <p:nvSpPr>
          <p:cNvPr id="14" name="Pfeil: nach links 13">
            <a:extLst>
              <a:ext uri="{FF2B5EF4-FFF2-40B4-BE49-F238E27FC236}">
                <a16:creationId xmlns:a16="http://schemas.microsoft.com/office/drawing/2014/main" id="{BB70E5EC-B456-5DC6-B9F6-0B076F865CCE}"/>
              </a:ext>
            </a:extLst>
          </p:cNvPr>
          <p:cNvSpPr/>
          <p:nvPr/>
        </p:nvSpPr>
        <p:spPr>
          <a:xfrm>
            <a:off x="7903029" y="460465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927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9"/>
    </mc:Choice>
    <mc:Fallback xmlns="">
      <p:transition spd="slow" advTm="559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0DB1E4-24DD-8FE9-B249-D926583E9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365125"/>
            <a:ext cx="11049000" cy="1325563"/>
          </a:xfrm>
        </p:spPr>
        <p:txBody>
          <a:bodyPr/>
          <a:lstStyle/>
          <a:p>
            <a:pPr algn="ctr"/>
            <a:r>
              <a:rPr lang="de-DE" dirty="0"/>
              <a:t>Nach 150m links abbiegen vor der grauen Werkhalle </a:t>
            </a:r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E6E36EA-2559-C201-68BE-323111EC5C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BE465254-6590-A4A1-F444-5F784250C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6538" y="2369741"/>
            <a:ext cx="4352925" cy="3264693"/>
          </a:xfrm>
        </p:spPr>
      </p:pic>
      <p:sp>
        <p:nvSpPr>
          <p:cNvPr id="9" name="Pfeil: nach links 8">
            <a:extLst>
              <a:ext uri="{FF2B5EF4-FFF2-40B4-BE49-F238E27FC236}">
                <a16:creationId xmlns:a16="http://schemas.microsoft.com/office/drawing/2014/main" id="{E8509D79-7020-7E3F-3390-99ADF150ED63}"/>
              </a:ext>
            </a:extLst>
          </p:cNvPr>
          <p:cNvSpPr/>
          <p:nvPr/>
        </p:nvSpPr>
        <p:spPr>
          <a:xfrm>
            <a:off x="10199914" y="3842657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: nach links 9">
            <a:extLst>
              <a:ext uri="{FF2B5EF4-FFF2-40B4-BE49-F238E27FC236}">
                <a16:creationId xmlns:a16="http://schemas.microsoft.com/office/drawing/2014/main" id="{005B2F86-C4AA-7338-5DC3-3168CEA9206A}"/>
              </a:ext>
            </a:extLst>
          </p:cNvPr>
          <p:cNvSpPr/>
          <p:nvPr/>
        </p:nvSpPr>
        <p:spPr>
          <a:xfrm>
            <a:off x="2764972" y="4327289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46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5"/>
    </mc:Choice>
    <mc:Fallback xmlns="">
      <p:transition spd="slow" advTm="525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DAF6B-03C2-F9C9-6969-20B10062F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 Nach 100 m rechts abbiegen</a:t>
            </a:r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7A1C8E12-D2AC-8513-2B0A-196506F3CD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30EEB7F1-1D05-CFF5-BB21-2DAD8D1324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6538" y="2369741"/>
            <a:ext cx="4352925" cy="3264693"/>
          </a:xfr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FFD6D1D0-74D0-4E73-B411-6B229D5823FC}"/>
              </a:ext>
            </a:extLst>
          </p:cNvPr>
          <p:cNvSpPr/>
          <p:nvPr/>
        </p:nvSpPr>
        <p:spPr>
          <a:xfrm>
            <a:off x="642257" y="40020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73CC2D59-0866-D03E-D1C9-1659E3A94660}"/>
              </a:ext>
            </a:extLst>
          </p:cNvPr>
          <p:cNvSpPr/>
          <p:nvPr/>
        </p:nvSpPr>
        <p:spPr>
          <a:xfrm>
            <a:off x="6400800" y="492034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228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2"/>
    </mc:Choice>
    <mc:Fallback xmlns="">
      <p:transition spd="slow" advTm="618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A03EC-508F-8BEE-BDC1-0DC5A5051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424" y="936171"/>
            <a:ext cx="6931152" cy="1121229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100" dirty="0"/>
              <a:t>Nach 500 Meter</a:t>
            </a:r>
            <a:br>
              <a:rPr lang="de-DE" dirty="0"/>
            </a:br>
            <a:r>
              <a:rPr lang="de-DE" dirty="0"/>
              <a:t>Willkommen in Restaurant Alpenhof und im Seilpark Rigi</a:t>
            </a:r>
            <a:br>
              <a:rPr lang="de-DE" dirty="0"/>
            </a:br>
            <a:endParaRPr lang="de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9D3889A-F120-9644-16D9-C937368A2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24" y="2220686"/>
            <a:ext cx="6931152" cy="4180114"/>
          </a:xfrm>
        </p:spPr>
      </p:pic>
    </p:spTree>
    <p:extLst>
      <p:ext uri="{BB962C8B-B14F-4D97-AF65-F5344CB8AC3E}">
        <p14:creationId xmlns:p14="http://schemas.microsoft.com/office/powerpoint/2010/main" val="43407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3"/>
    </mc:Choice>
    <mc:Fallback xmlns="">
      <p:transition spd="slow" advTm="330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AB3A0D-2A0F-F467-4726-E7093670A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84161"/>
          </a:xfrm>
        </p:spPr>
        <p:txBody>
          <a:bodyPr>
            <a:noAutofit/>
          </a:bodyPr>
          <a:lstStyle/>
          <a:p>
            <a:pPr algn="ctr"/>
            <a:r>
              <a:rPr lang="de-DE" sz="3200" dirty="0"/>
              <a:t>Bitte beachten Sie </a:t>
            </a:r>
            <a:r>
              <a:rPr lang="de-DE" sz="3200" b="1" dirty="0"/>
              <a:t>neu</a:t>
            </a:r>
            <a:r>
              <a:rPr lang="de-DE" sz="3200" dirty="0"/>
              <a:t> Parkplatzbewirtschaftung: Bei Barzahlung am Automat wird Ihnen 50% Parkplatzgebühr bei der Konsumation im Restaurant am gleichen Tag zurückerstattet.</a:t>
            </a:r>
            <a:endParaRPr lang="de-CH" sz="32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6B438CD-169F-BD3A-05B8-5AD0379D5C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29338" y="3053358"/>
            <a:ext cx="3569834" cy="2677375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DED23FEF-4435-226E-10D7-405B871BB8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980" y="2607128"/>
            <a:ext cx="2117452" cy="3569836"/>
          </a:xfrm>
        </p:spPr>
      </p:pic>
    </p:spTree>
    <p:extLst>
      <p:ext uri="{BB962C8B-B14F-4D97-AF65-F5344CB8AC3E}">
        <p14:creationId xmlns:p14="http://schemas.microsoft.com/office/powerpoint/2010/main" val="2642200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 2013–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Breitbild</PresentationFormat>
  <Paragraphs>9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Office-Design 2013–2022</vt:lpstr>
      <vt:lpstr>Zufahrtstrasse Restaurant Alpenhof      Küssnacht am Rigi (SZ)</vt:lpstr>
      <vt:lpstr> Anfahrt von Oberdorfstrasse (Schulanlage Ebnet)</vt:lpstr>
      <vt:lpstr>Anfahrt vom Dorfplatzkreisel</vt:lpstr>
      <vt:lpstr>Nach 150 m vor Heckersbrugg rechts abbiegen</vt:lpstr>
      <vt:lpstr>Nach 150 m links abbiegen vor dem weinroten Haus</vt:lpstr>
      <vt:lpstr>Nach 150m links abbiegen vor der grauen Werkhalle </vt:lpstr>
      <vt:lpstr> Nach 100 m rechts abbiegen</vt:lpstr>
      <vt:lpstr>Nach 500 Meter Willkommen in Restaurant Alpenhof und im Seilpark Rigi </vt:lpstr>
      <vt:lpstr>Bitte beachten Sie neu Parkplatzbewirtschaftung: Bei Barzahlung am Automat wird Ihnen 50% Parkplatzgebühr bei der Konsumation im Restaurant am gleichen Tag zurückerstattet.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Alpenhof</dc:title>
  <dc:creator>info</dc:creator>
  <cp:lastModifiedBy>info</cp:lastModifiedBy>
  <cp:revision>10</cp:revision>
  <dcterms:created xsi:type="dcterms:W3CDTF">2022-11-28T13:36:38Z</dcterms:created>
  <dcterms:modified xsi:type="dcterms:W3CDTF">2023-01-25T08:23:20Z</dcterms:modified>
</cp:coreProperties>
</file>